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5CDD-3436-8D0D-C6C4-D59022994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87699-7401-E1D1-523C-4FCBBA453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6674-224A-7A8A-CFEB-F6A4FD94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A889-3D94-C52C-EB40-E2D6E4E9B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4D80D-0F12-A600-FAA0-48AE659E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D6B6-1D1A-BDC4-49B3-DA5FC01C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308BA-85CC-01FF-B065-A57E7A6B9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EC042-5D71-FAD3-E357-FA70FA77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6DA54-AED4-D1A3-BD8A-609754A1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F47A4-D24A-6AB8-0154-3A5DCB64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754FD-4434-B8BA-9ED8-13D5BE716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19283-FAAC-88B9-7365-127D5BAAD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A4AD0-9763-D2E1-CA84-F6C2C27B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BFE3D-1DC6-8415-C8FD-23BF5691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F972B-BA1C-65D3-6F87-7F6A2D04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CCE6-E10A-5FB7-516B-9388D05D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BD488-310A-7B02-67CD-11494B17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FA507-A63E-6176-79A3-11BB0E73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AA7EF-E738-930A-0B2F-5504258C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937A-729F-CB01-1729-33AC4E13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541A-ED7A-0454-5F43-A8CDB83C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82CC-296F-39FE-D18D-2736E1A99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ABACF-9D99-78A6-6CF4-7FAE5394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9AF5-D2A6-67F4-680D-27978CF42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93CF3-DE4C-A9E9-55E5-D6EB3F7E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2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6929-1879-FED8-C2BB-2D977CDB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34BA-184B-3962-D44E-01612959B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F6230-E031-924D-1A54-BA8E1B38D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5305-439A-AF43-1189-055D97CF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8C565-19C1-EBA1-7988-61897B55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6D9F8-0E17-0B68-AFEA-A38EAADA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1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5FB2-3832-8D0E-5D38-AD1C6552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AC6FE-A391-FCAE-0C24-F7D59E77B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D46F3-74F7-DE94-34BD-96CFEB5F5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AC1ED-72FC-73CD-1A58-EACF77222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E3698-906F-2040-D095-48CDF5146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97442F-3EC4-2E51-5536-D3F83257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05072-C783-EA22-24C5-78196A7A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9A183-B332-2852-B166-C66AB991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F911-384E-CD34-545E-106A0195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998EB-5377-8B39-53F3-518DE611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2A4DD-EB37-810D-BBAF-F07A86DB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13FD6-E819-696B-9222-2ADDDFB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16921-49BF-6B0E-1489-274A0D34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8C060-6C03-909A-0716-AAC235A5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FAC87-3CFF-FCEC-6B12-689B115C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E1040-0C8C-0054-D6B7-B1D908FA8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6008-797A-FB6C-8906-B5E8F725B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5D0D6-F682-A900-B1B5-1D39A9D53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E00CA-427A-46AC-8559-268C4C7E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C0F5C-0046-6B4C-9203-A09BCA9E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D80B6-6CA8-B27B-DA17-DAB1635D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2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DCAC-0E9B-78C2-CD96-606A6191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CB7755-BEF8-E120-E923-C82F6A6E5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B3BFB-1E79-D8AA-D71A-543E2C609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0F640-DE79-8BBB-E84F-FF0CBD5E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7F57F-6B37-C576-8CCE-0CA1020D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7F0B2-845C-284D-BE1C-B7189C7A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2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D6F07-A52D-3C0D-4208-F979948E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77A9B-A53A-2D1C-942A-73E49220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22526-2568-6861-6931-E382B0FC2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BEC8-AC36-456A-A6D6-71EC62AB76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91156-2E41-FED7-A15F-770AFCA53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6700-214D-160A-4AB7-25FD88B2C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0785-E2EF-4E63-AAD8-88A54442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9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D4BE-970F-E9C9-2B18-664D6658A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0" y="478631"/>
            <a:ext cx="9702800" cy="99853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Harvard Business Review Change Study,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EFE59-47D0-0115-4573-AC04B1BE6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1968500"/>
            <a:ext cx="6934200" cy="3911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Four Types of Businesses</a:t>
            </a:r>
          </a:p>
          <a:p>
            <a:pPr algn="l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“Search of Focus” – 37% - Big Picture</a:t>
            </a:r>
          </a:p>
          <a:p>
            <a:pPr marL="457200" indent="-457200" algn="l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“Stuck and Skeptical” – 20% - Connectivity</a:t>
            </a:r>
          </a:p>
          <a:p>
            <a:pPr marL="457200" indent="-457200" algn="l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“Aligned But Constrained” – 24% - Bottlenecks</a:t>
            </a:r>
          </a:p>
          <a:p>
            <a:pPr marL="457200" indent="-457200" algn="l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“Struggling to Keep Up” – 19% - Anticipating</a:t>
            </a:r>
          </a:p>
        </p:txBody>
      </p:sp>
    </p:spTree>
    <p:extLst>
      <p:ext uri="{BB962C8B-B14F-4D97-AF65-F5344CB8AC3E}">
        <p14:creationId xmlns:p14="http://schemas.microsoft.com/office/powerpoint/2010/main" val="259017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BCF4-638C-59EA-A4A8-55660062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What Are The Chamber’s Hopes For This Study?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A404-EB05-D501-5251-2EE3156A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2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1.  Clarity about what businesses are expected to do and in what timeframe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2.  Full transparency surrounding the costs associated with complying with the 2021 Act on Climate mandates – for plan and assistance purposes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3. Full accounting of the technical resources that will be required in order to carry out any changes required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4. Disclosure of the alternative source of energy to be used and the reliability of each alternative so that businesses can make appropriate choices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5. A plan for natural storm disruptions – human safety and economic</a:t>
            </a:r>
          </a:p>
        </p:txBody>
      </p:sp>
    </p:spTree>
    <p:extLst>
      <p:ext uri="{BB962C8B-B14F-4D97-AF65-F5344CB8AC3E}">
        <p14:creationId xmlns:p14="http://schemas.microsoft.com/office/powerpoint/2010/main" val="376281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157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Harvard Business Review Change Study, 2021</vt:lpstr>
      <vt:lpstr>What Are The Chamber’s Hopes For This Study?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Harvard Business Review Change Study, 2021</dc:title>
  <dc:creator>Lenette Forry-Menard</dc:creator>
  <cp:lastModifiedBy>Lenette Forry-Menard</cp:lastModifiedBy>
  <cp:revision>3</cp:revision>
  <cp:lastPrinted>2023-02-07T21:43:34Z</cp:lastPrinted>
  <dcterms:created xsi:type="dcterms:W3CDTF">2023-02-07T21:17:41Z</dcterms:created>
  <dcterms:modified xsi:type="dcterms:W3CDTF">2023-02-08T18:11:26Z</dcterms:modified>
</cp:coreProperties>
</file>